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64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2"/>
    <p:restoredTop sz="96197"/>
  </p:normalViewPr>
  <p:slideViewPr>
    <p:cSldViewPr snapToGrid="0" snapToObjects="1">
      <p:cViewPr varScale="1">
        <p:scale>
          <a:sx n="92" d="100"/>
          <a:sy n="92" d="100"/>
        </p:scale>
        <p:origin x="192" y="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F665D-C90E-A34E-94E9-84BF2D49E8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99765F-03BF-4142-8B4E-D4D8DA1167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4B5B1-23E1-994E-A12D-F66AEADC5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BC6D18-55B0-8548-8926-0D4F5BD11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735894-8AFA-6546-863A-60DA21BC1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066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CC28E-9C43-FC4C-9213-11E363BCF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58CE06-EA91-7F4B-ADCA-42D3A1D828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A195EE-9A83-3143-A391-44271DE37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C7FC8-C460-2A4C-AD7F-E0BD04527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7ED2E-D61D-B84B-947C-C998C7485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90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2CB0C6-DF93-CA4D-ADD7-DB3373CA5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1EDA0E-B64D-F241-B713-177C831F9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47F756-7FED-0E42-BB73-95523C287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E5912F-710F-104C-B1F7-A43089BC6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9C437-BBE4-AA41-B8C1-A987FE6F8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05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F14EC-6A45-154F-9782-48E393F3D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3D68B-2FF4-5149-8A45-865B919DF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99FAD-9268-C44F-ACF9-A67920E01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A8F12-EB5C-0349-BEDE-68E1783D4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92EAF3-E361-AB49-990E-35FBE997A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124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B0596-CD77-0146-8738-30EFFC1DD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D129B4-2271-0742-B935-70D9D73CA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3A8D6-2149-5840-B4B5-6CF421F07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2D84D-83D3-D24E-8EA2-4036A9F68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B01B4-1DE3-6142-9A00-78AF1AC2B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373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5D535-8959-CE47-AFA4-F97378623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F5523-2DEB-F44E-B933-75694757D6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13F430-26FA-AE4B-9E27-3B88408EB6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56816-A38C-0240-91D4-84F45FC93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BD8E8A-C8F6-7A45-963D-2AA008290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B7E58B-2A64-5244-938E-8EF21933C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54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65F7B-E094-B648-B83A-8E32A6437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4E6ACE-5D0F-044F-B26A-2DE0CC643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39C2CA-1312-4346-956B-71152EC116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0A3D7B-D2C4-FE4C-9BA9-4FC9242455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C97FC4-5893-A541-B570-F11EA143AB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3AA5C9-7DFC-464C-B099-A5B5D4CFB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8F90D8-587C-A340-887D-D97FB1DB9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B216C3-337B-B44D-9DFF-9FF3E9E78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48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3EBA2-BF07-2848-8AE8-5C9FC287D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4B5692-80ED-5948-A68F-E08DFEE5D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B478AD-C407-2A48-8D80-0D7693FC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5D3B17-B315-284A-BD4B-D11EF3B91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606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B78989-B90F-A24D-8C29-ADE4C8079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EA497F-EC98-7C4C-B2E0-63C1D650D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90638D-1A0C-BD47-B18D-930280669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912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3EA38-90BC-6F43-BFE5-04AC7B1F5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14E94-8FEC-6442-A552-AC40E81FEB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CF7F01-03EB-9B42-A87C-ED0B5681B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602F1-4B98-3D45-A02D-8F6FC2F73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8BC2DC-5956-A24B-B223-11C4CFE85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5A74BA-E044-AE40-8B24-C8920CF07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69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EC04C-EA42-C542-863D-DA22983AD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999F9D-7777-6D4E-A65A-E63C934170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7924C7-F1DE-804B-A47C-EA6B7A0C9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B1C5B-597C-7A4F-BFD8-CD05BA724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FAC678-79BA-BB4A-930F-242A67DA7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DDB038-69CA-DD47-B135-EBC23BF98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71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9E4581-CF44-D840-8101-B1E268D5A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3B741-0B40-AD46-AED9-BF9C16800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6FA9E-1AA7-FC44-824E-8471C17700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D3CFD-2386-E24C-B03D-CD1D272A84AE}" type="datetimeFigureOut">
              <a:rPr lang="en-US" smtClean="0"/>
              <a:t>8/5/22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89E9B-BC0D-5342-9B21-C7E827E5BC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F4B394-7D77-0444-8C3E-4DB5829A8D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9C215-F7F6-3045-B446-ED365D24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017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megan@devotedcreations.com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A332593-6A15-1946-BC61-8ED88F491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B53478-5ACB-A543-823F-9CC2AACDB7A2}"/>
              </a:ext>
            </a:extLst>
          </p:cNvPr>
          <p:cNvSpPr txBox="1"/>
          <p:nvPr/>
        </p:nvSpPr>
        <p:spPr>
          <a:xfrm>
            <a:off x="1164771" y="782122"/>
            <a:ext cx="986245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>
                <a:solidFill>
                  <a:srgbClr val="FFFF00"/>
                </a:solidFill>
                <a:latin typeface="Lucida Calligraphy" panose="03010101010101010101" pitchFamily="66" charset="77"/>
              </a:rPr>
              <a:t>36 Days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16DC15-9B5B-9C44-ACB7-F98BAC576FC1}"/>
              </a:ext>
            </a:extLst>
          </p:cNvPr>
          <p:cNvSpPr txBox="1"/>
          <p:nvPr/>
        </p:nvSpPr>
        <p:spPr>
          <a:xfrm>
            <a:off x="1164771" y="3273684"/>
            <a:ext cx="98624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Lucida Calligraphy" panose="03010101010101010101" pitchFamily="66" charset="77"/>
              </a:rPr>
              <a:t>Take Advantage of the Summer Sun</a:t>
            </a:r>
          </a:p>
        </p:txBody>
      </p:sp>
    </p:spTree>
    <p:extLst>
      <p:ext uri="{BB962C8B-B14F-4D97-AF65-F5344CB8AC3E}">
        <p14:creationId xmlns:p14="http://schemas.microsoft.com/office/powerpoint/2010/main" val="345215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415E66-FDDD-2D49-9C77-D90DD4BCA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7DC088-FBE6-FD4A-87AD-3382F40B9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How to take advantage?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4F8902-DBB9-2544-ABD1-0D9B472980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Indoor/Outdoor products!</a:t>
            </a:r>
          </a:p>
          <a:p>
            <a:r>
              <a:rPr lang="en-US" dirty="0">
                <a:latin typeface="Bodoni 72 Book" pitchFamily="2" charset="0"/>
              </a:rPr>
              <a:t>SPF</a:t>
            </a:r>
          </a:p>
          <a:p>
            <a:r>
              <a:rPr lang="en-US" dirty="0">
                <a:latin typeface="Bodoni 72 Book" pitchFamily="2" charset="0"/>
              </a:rPr>
              <a:t>Facial tanning products</a:t>
            </a:r>
          </a:p>
          <a:p>
            <a:r>
              <a:rPr lang="en-US" dirty="0">
                <a:latin typeface="Bodoni 72 Book" pitchFamily="2" charset="0"/>
              </a:rPr>
              <a:t>Professional Tan Extenders</a:t>
            </a:r>
          </a:p>
          <a:p>
            <a:endParaRPr lang="en-US" dirty="0">
              <a:latin typeface="Bodoni 72 Book" pitchFamily="2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88023171-28F1-DD49-9502-75CCC78EA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089" y="387731"/>
            <a:ext cx="1882376" cy="412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02D53E33-537A-5342-B4C5-6A5486E5F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7" y="787993"/>
            <a:ext cx="1742119" cy="427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BA389CA-48B8-C145-94C1-F83691916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066" y="2521527"/>
            <a:ext cx="815582" cy="360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F1C6A35-25CC-6C46-BC96-FE15C6A9E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366" y="1144588"/>
            <a:ext cx="1984336" cy="406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485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7A7DD3A-D33C-654D-B264-B5FE61CC8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FEC01A-7683-CA44-B9A0-75CCD41D8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What does Indoor/Outdoor mean?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691F69-3D9B-324D-8A0A-8295E5F35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1 product that can be used indoors AND outdoors</a:t>
            </a:r>
          </a:p>
          <a:p>
            <a:pPr lvl="1"/>
            <a:r>
              <a:rPr lang="en-US" dirty="0">
                <a:latin typeface="Bodoni 72 Book" pitchFamily="2" charset="0"/>
              </a:rPr>
              <a:t>An added selling point for products</a:t>
            </a:r>
          </a:p>
          <a:p>
            <a:r>
              <a:rPr lang="en-US" dirty="0">
                <a:latin typeface="Bodoni 72 Book" pitchFamily="2" charset="0"/>
              </a:rPr>
              <a:t>Best selling point for tanners coming in to be tan for an occasion/vacation</a:t>
            </a:r>
          </a:p>
          <a:p>
            <a:r>
              <a:rPr lang="en-US" dirty="0">
                <a:latin typeface="Bodoni 72 Book" pitchFamily="2" charset="0"/>
              </a:rPr>
              <a:t>Opinions can </a:t>
            </a:r>
            <a:r>
              <a:rPr lang="en-US" dirty="0">
                <a:latin typeface="Bodoni 72 Book" pitchFamily="2" charset="0"/>
              </a:rPr>
              <a:t>vary</a:t>
            </a:r>
          </a:p>
          <a:p>
            <a:r>
              <a:rPr lang="en-US" dirty="0">
                <a:latin typeface="Bodoni 72 Book" pitchFamily="2" charset="0"/>
              </a:rPr>
              <a:t>Make sure it has tyrosine**</a:t>
            </a:r>
          </a:p>
          <a:p>
            <a:pPr marL="0" indent="0">
              <a:buNone/>
            </a:pPr>
            <a:endParaRPr lang="en-US" dirty="0">
              <a:latin typeface="Bodoni 72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184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197CAF-F2BE-1D46-888B-015D25ABD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DDCB0C-F8A3-6344-8894-B58F33F2C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SPF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F342A-6546-1140-BD2A-7B56A6B53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Bodoni 72 Book" pitchFamily="2" charset="0"/>
              </a:rPr>
              <a:t>CosmoSun</a:t>
            </a:r>
            <a:r>
              <a:rPr lang="en-US" dirty="0">
                <a:latin typeface="Bodoni 72 Book" pitchFamily="2" charset="0"/>
              </a:rPr>
              <a:t> SPF 30</a:t>
            </a:r>
          </a:p>
          <a:p>
            <a:pPr lvl="1"/>
            <a:r>
              <a:rPr lang="en-US" dirty="0">
                <a:latin typeface="Bodoni 72 Book" pitchFamily="2" charset="0"/>
              </a:rPr>
              <a:t>Anti-aging skincare with Vitamins A, C &amp; E</a:t>
            </a:r>
          </a:p>
          <a:p>
            <a:r>
              <a:rPr lang="en-US" dirty="0" err="1">
                <a:latin typeface="Bodoni 72 Book" pitchFamily="2" charset="0"/>
              </a:rPr>
              <a:t>CosmoSun</a:t>
            </a:r>
            <a:r>
              <a:rPr lang="en-US" dirty="0">
                <a:latin typeface="Bodoni 72 Book" pitchFamily="2" charset="0"/>
              </a:rPr>
              <a:t> SPF 55+</a:t>
            </a:r>
          </a:p>
          <a:p>
            <a:pPr lvl="1"/>
            <a:r>
              <a:rPr lang="en-US" dirty="0">
                <a:latin typeface="Bodoni 72 Book" pitchFamily="2" charset="0"/>
              </a:rPr>
              <a:t>Mineral based with hydrating oils</a:t>
            </a:r>
          </a:p>
          <a:p>
            <a:r>
              <a:rPr lang="en-US" dirty="0">
                <a:latin typeface="Bodoni 72 Book" pitchFamily="2" charset="0"/>
              </a:rPr>
              <a:t>**don’t forget your lips!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0E45730-E0AA-6F47-B214-DA8682F38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331" y="483069"/>
            <a:ext cx="22225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7DFA8B81-7079-BD40-A65B-5BB5DE2AF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820" y="483069"/>
            <a:ext cx="2222500" cy="545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67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0CE263-87FF-4447-B7EA-CAA41735C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E876B0-AF34-CE4F-91EB-1591B747B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Facial Tanning Products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7D3A15-7460-3B41-A5D3-EF25801D9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Perfect for indoor or outdoor tanning</a:t>
            </a:r>
          </a:p>
          <a:p>
            <a:pPr lvl="1"/>
            <a:r>
              <a:rPr lang="en-US" dirty="0">
                <a:latin typeface="Bodoni 72 Book" pitchFamily="2" charset="0"/>
              </a:rPr>
              <a:t>Why </a:t>
            </a:r>
            <a:r>
              <a:rPr lang="en-US" dirty="0">
                <a:latin typeface="Bodoni 72 Book" pitchFamily="2" charset="0"/>
              </a:rPr>
              <a:t>are they important?</a:t>
            </a:r>
            <a:endParaRPr lang="en-US" dirty="0">
              <a:latin typeface="Bodoni 72 Book" pitchFamily="2" charset="0"/>
            </a:endParaRPr>
          </a:p>
          <a:p>
            <a:r>
              <a:rPr lang="en-US" dirty="0">
                <a:latin typeface="Bodoni 72 Book" pitchFamily="2" charset="0"/>
              </a:rPr>
              <a:t>Contain</a:t>
            </a:r>
            <a:r>
              <a:rPr lang="en-US" dirty="0">
                <a:latin typeface="Bodoni 72 Book" pitchFamily="2" charset="0"/>
              </a:rPr>
              <a:t> quality skincare ingredients</a:t>
            </a:r>
          </a:p>
          <a:p>
            <a:r>
              <a:rPr lang="en-US" dirty="0">
                <a:latin typeface="Bodoni 72 Book" pitchFamily="2" charset="0"/>
              </a:rPr>
              <a:t>Can be used other than for tanning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EB872A9-37C8-3841-B548-19519AB5A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998" y="1288082"/>
            <a:ext cx="815582" cy="360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B7F7C2F4-4FBE-7B40-A56A-A37935B44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472" y="1288082"/>
            <a:ext cx="815582" cy="360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F9EDCC8C-8CD2-9242-9F2F-E2173AB62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524" y="1288083"/>
            <a:ext cx="815582" cy="360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EE50616E-A63A-614A-BA92-415E381FA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6804" y="1375877"/>
            <a:ext cx="1413629" cy="342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16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E2907F-367C-3A4D-B5C1-678E29984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E47F9E-8B6F-0242-8BDC-5B64A0626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Tan</a:t>
            </a:r>
            <a:r>
              <a:rPr lang="en-US" dirty="0">
                <a:latin typeface="Bodoni 72 Book" pitchFamily="2" charset="0"/>
              </a:rPr>
              <a:t> Extenders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F53DA-66B4-794E-929C-A1B4FEA8CA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Taking advantage of the sun – keeping the tan you achieve from it</a:t>
            </a:r>
          </a:p>
          <a:p>
            <a:r>
              <a:rPr lang="en-US" dirty="0">
                <a:latin typeface="Bodoni 72 Book" pitchFamily="2" charset="0"/>
              </a:rPr>
              <a:t>Don’t spend</a:t>
            </a:r>
            <a:r>
              <a:rPr lang="en-US" dirty="0">
                <a:latin typeface="Bodoni 72 Book" pitchFamily="2" charset="0"/>
              </a:rPr>
              <a:t> a day in the sun, get a tan and then not take care of it</a:t>
            </a:r>
          </a:p>
          <a:p>
            <a:r>
              <a:rPr lang="en-US" dirty="0">
                <a:latin typeface="Bodoni 72 Book" pitchFamily="2" charset="0"/>
              </a:rPr>
              <a:t>Best way to maintain your tan </a:t>
            </a:r>
          </a:p>
          <a:p>
            <a:pPr lvl="1"/>
            <a:r>
              <a:rPr lang="en-US" dirty="0">
                <a:latin typeface="Bodoni 72 Book" pitchFamily="2" charset="0"/>
              </a:rPr>
              <a:t>Hydration</a:t>
            </a:r>
            <a:r>
              <a:rPr lang="en-US" dirty="0">
                <a:latin typeface="Bodoni 72 Book" pitchFamily="2" charset="0"/>
              </a:rPr>
              <a:t> = longer lasting tans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9C2528C-1171-AC45-BD3B-68376214B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691" y="2933752"/>
            <a:ext cx="1255857" cy="294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E9EF5E4A-5D7D-8A44-962E-B7FC89228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91" y="2933752"/>
            <a:ext cx="1255857" cy="294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6660C256-6311-484D-8C57-D6CB236BA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845" y="2933752"/>
            <a:ext cx="1255857" cy="295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265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1439EE-A05F-724C-9738-F16B49CE6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E57849-58F7-3342-9623-E5B06CA1B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When talking to clients…</a:t>
            </a:r>
            <a:endParaRPr lang="en-US" dirty="0">
              <a:latin typeface="Bodoni 72 Book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1A87D-9F5C-F34C-BA26-A5093F9970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Introduce to them each product</a:t>
            </a:r>
          </a:p>
          <a:p>
            <a:pPr lvl="1"/>
            <a:r>
              <a:rPr lang="en-US" dirty="0">
                <a:latin typeface="Bodoni 72 Book" pitchFamily="2" charset="0"/>
              </a:rPr>
              <a:t>Don’t stop with just the tanning lotion</a:t>
            </a:r>
          </a:p>
          <a:p>
            <a:pPr lvl="1"/>
            <a:r>
              <a:rPr lang="en-US" dirty="0">
                <a:latin typeface="Bodoni 72 Book" pitchFamily="2" charset="0"/>
              </a:rPr>
              <a:t>I</a:t>
            </a:r>
            <a:r>
              <a:rPr lang="en-US" dirty="0">
                <a:latin typeface="Bodoni 72 Book" pitchFamily="2" charset="0"/>
              </a:rPr>
              <a:t> also recommend (________) because…</a:t>
            </a:r>
          </a:p>
          <a:p>
            <a:r>
              <a:rPr lang="en-US" dirty="0">
                <a:latin typeface="Bodoni 72 Book" pitchFamily="2" charset="0"/>
              </a:rPr>
              <a:t>Use</a:t>
            </a:r>
            <a:r>
              <a:rPr lang="en-US" dirty="0">
                <a:latin typeface="Bodoni 72 Book" pitchFamily="2" charset="0"/>
              </a:rPr>
              <a:t> transition statements into the next product</a:t>
            </a:r>
          </a:p>
          <a:p>
            <a:r>
              <a:rPr lang="en-US" dirty="0">
                <a:latin typeface="Bodoni 72 Book" pitchFamily="2" charset="0"/>
              </a:rPr>
              <a:t>We want clients to be covered from head to toe</a:t>
            </a:r>
          </a:p>
        </p:txBody>
      </p:sp>
    </p:spTree>
    <p:extLst>
      <p:ext uri="{BB962C8B-B14F-4D97-AF65-F5344CB8AC3E}">
        <p14:creationId xmlns:p14="http://schemas.microsoft.com/office/powerpoint/2010/main" val="3948243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07B76B2A-C8B7-E94E-85CB-76AE1D10B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" y="0"/>
            <a:ext cx="12182139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7449E0F-0EBE-FD45-942B-46409040E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pPr algn="ctr"/>
            <a:r>
              <a:rPr lang="en-US" sz="5400" dirty="0">
                <a:latin typeface="Bodoni 72 Book" pitchFamily="2" charset="0"/>
              </a:rPr>
              <a:t>Giveaway!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AA9710C-543D-314E-B159-3ADB128AE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4400" dirty="0">
                <a:solidFill>
                  <a:srgbClr val="FF40FF"/>
                </a:solidFill>
                <a:latin typeface="Bodoni 72 Book" pitchFamily="2" charset="0"/>
              </a:rPr>
              <a:t>What is your favorite indoor/outdoor product?</a:t>
            </a:r>
          </a:p>
        </p:txBody>
      </p:sp>
      <p:pic>
        <p:nvPicPr>
          <p:cNvPr id="8" name="Content Placeholder 7" descr="Logo, company name&#10;&#10;Description automatically generated">
            <a:extLst>
              <a:ext uri="{FF2B5EF4-FFF2-40B4-BE49-F238E27FC236}">
                <a16:creationId xmlns:a16="http://schemas.microsoft.com/office/drawing/2014/main" id="{753C3458-010F-224F-9C7C-BF8B3968B9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53740" y="689713"/>
            <a:ext cx="4873625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60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long hair&#10;&#10;Description automatically generated with low confidence">
            <a:extLst>
              <a:ext uri="{FF2B5EF4-FFF2-40B4-BE49-F238E27FC236}">
                <a16:creationId xmlns:a16="http://schemas.microsoft.com/office/drawing/2014/main" id="{E2B5E4AF-2870-F14C-989B-1F70069EC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F63164-E71B-5B43-9F44-65ECC34A44B4}"/>
              </a:ext>
            </a:extLst>
          </p:cNvPr>
          <p:cNvSpPr txBox="1"/>
          <p:nvPr/>
        </p:nvSpPr>
        <p:spPr>
          <a:xfrm>
            <a:off x="7179353" y="2351341"/>
            <a:ext cx="48400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Megan Racine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National Sales Trainer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megan@devotedcreations.com</a:t>
            </a:r>
            <a:endParaRPr lang="en-US" sz="2800" dirty="0">
              <a:solidFill>
                <a:schemeClr val="bg1"/>
              </a:solidFill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813.361.1866</a:t>
            </a:r>
          </a:p>
        </p:txBody>
      </p:sp>
    </p:spTree>
    <p:extLst>
      <p:ext uri="{BB962C8B-B14F-4D97-AF65-F5344CB8AC3E}">
        <p14:creationId xmlns:p14="http://schemas.microsoft.com/office/powerpoint/2010/main" val="3143750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17017</TotalTime>
  <Words>230</Words>
  <Application>Microsoft Macintosh PowerPoint</Application>
  <PresentationFormat>Widescreen</PresentationFormat>
  <Paragraphs>41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Baskerville</vt:lpstr>
      <vt:lpstr>Bodoni 72 Book</vt:lpstr>
      <vt:lpstr>Bodoni 72 Book</vt:lpstr>
      <vt:lpstr>Calibri</vt:lpstr>
      <vt:lpstr>Calibri Light</vt:lpstr>
      <vt:lpstr>Lucida Calligraphy</vt:lpstr>
      <vt:lpstr>Office Theme</vt:lpstr>
      <vt:lpstr>PowerPoint Presentation</vt:lpstr>
      <vt:lpstr>How to take advantage?</vt:lpstr>
      <vt:lpstr>What does Indoor/Outdoor mean?</vt:lpstr>
      <vt:lpstr>SPF</vt:lpstr>
      <vt:lpstr>Facial Tanning Products </vt:lpstr>
      <vt:lpstr>Tan Extenders</vt:lpstr>
      <vt:lpstr>When talking to clients…</vt:lpstr>
      <vt:lpstr>Giveaway!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Racine</dc:creator>
  <cp:lastModifiedBy>Megan Racine</cp:lastModifiedBy>
  <cp:revision>2</cp:revision>
  <dcterms:created xsi:type="dcterms:W3CDTF">2022-08-04T18:36:25Z</dcterms:created>
  <dcterms:modified xsi:type="dcterms:W3CDTF">2022-08-17T14:09:57Z</dcterms:modified>
</cp:coreProperties>
</file>